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presProps" Target="presProps.xml"/>
  <Relationship Id="rId35" Type="http://schemas.openxmlformats.org/officeDocument/2006/relationships/viewProps" Target="viewProps.xml"/>
  <Relationship Id="rId3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17707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35:1-2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y ruin overtake them by surprise—may the net they hid entangle them,may they fall into the pit, to their ruin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my soul will rejoice in the Lordand delight in his salvation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whole being will exclaim,“Who is like you, Lord?You rescue the poor from those too strong for them,the poor and needy from those who rob them.”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uthless witnesses come forward;they question me on things I know nothing about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repay me evil for goodand leave me like one bereaved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t when they were ill, I put on sackclothand humbled myself with fasting.When my prayers returned to me unanswered,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ent about mourningas though for my friend or brother.I bowed my head in griefas though weeping for my mother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when I stumbled, they gathered in glee;assailants gathered against me without my knowledge.They slandered me without ceasing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ke the ungodly they maliciously mocked;they gnashed their teeth at me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long, Lord, will you look on?Rescue me from their ravages,my precious life from these lions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35Of David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give you thanks in the great assembly;among the throngs I will praise you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not let those gloat over mewho are my enemies without cause;do not let those who hate me without reasonmaliciously wink the eye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do not speak peaceably,but devise false accusationsagainst those who live quietly in the land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sneer at me and say, “Aha! Aha!With our own eyes we have seen it.”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rd, you have seen this; do not be silent.Do not be far from me, Lord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wake, and rise to my defense!Contend for me, my God and Lord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Vindicate me in your righteousness, Lord my God;do not let them gloat over me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not let them think, “Aha, just what we wanted!”or say, “We have swallowed him up.”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y all who gloat over my distressbe put to shame and confusion;may all who exalt themselves over mebe clothed with shame and disgrace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y those who delight in my vindicationshout for joy and gladness;may they always say, “The Lord be exalted,who delights in the well-being of his servant.”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ontend, Lord, with those who contend with me;fight against those who fight against me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tongue will proclaim your righteousness,your praises all day long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ake up shield and armor;arise and come to my aid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randish spear and javelinagainst those who pursue me.Say to me,“I am your salvation.”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y those who seek my lifebe disgraced and put to shame;may those who plot my ruinbe turned back in dismay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y they be like chaff before the wind,with the angel of the Lord driving them away;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y their path be dark and slippery,with the angel of the Lord pursuing them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ince they hid their net for me without causeand without cause dug a pit for me,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0">
  <a:themeElements>
    <a:clrScheme name="Theme8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2026-05-30T17:06:37Z</dcterms:created>
  <dcterms:modified xsi:type="dcterms:W3CDTF">2026-05-30T17:06:37Z</dcterms:modified>
  <dc:title>Bible.com.au: Psalms 35:1-28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